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5"/>
  </p:notesMasterIdLst>
  <p:sldIdLst>
    <p:sldId id="293" r:id="rId2"/>
    <p:sldId id="307" r:id="rId3"/>
    <p:sldId id="294" r:id="rId4"/>
  </p:sldIdLst>
  <p:sldSz cx="18288000" cy="10288588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Sofia Pro Black" pitchFamily="2" charset="0"/>
      <p:bold r:id="rId10"/>
      <p:italic r:id="rId11"/>
      <p:boldItalic r:id="rId12"/>
    </p:embeddedFont>
    <p:embeddedFont>
      <p:font typeface="Sofia Pro Light" pitchFamily="2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98" userDrawn="1">
          <p15:clr>
            <a:srgbClr val="A4A3A4"/>
          </p15:clr>
        </p15:guide>
        <p15:guide id="3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FC0CE-9E67-43C2-BCE8-A1583B1AE554}" v="16" dt="2021-01-16T01:21:28.685"/>
    <p1510:client id="{59A6C090-11F4-4BEC-AFFD-412C3B5F38BB}" v="3" dt="2021-01-16T21:43:1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7"/>
  </p:normalViewPr>
  <p:slideViewPr>
    <p:cSldViewPr snapToGrid="0" snapToObjects="1" showGuides="1">
      <p:cViewPr varScale="1">
        <p:scale>
          <a:sx n="85" d="100"/>
          <a:sy n="85" d="100"/>
        </p:scale>
        <p:origin x="416" y="192"/>
      </p:cViewPr>
      <p:guideLst>
        <p:guide pos="2698"/>
        <p:guide orient="horz" pos="1494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A3AC2-F107-324B-9F69-A2DC17EA19D1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71258-A756-E94E-98D3-67643760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alf with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 road&#10;&#10;Description automatically generated">
            <a:extLst>
              <a:ext uri="{FF2B5EF4-FFF2-40B4-BE49-F238E27FC236}">
                <a16:creationId xmlns:a16="http://schemas.microsoft.com/office/drawing/2014/main" id="{A1D68AB7-1085-4581-A134-0AED4F59B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738" t="45281" r="15922"/>
          <a:stretch/>
        </p:blipFill>
        <p:spPr>
          <a:xfrm>
            <a:off x="380639" y="346566"/>
            <a:ext cx="8761615" cy="957626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28FE445-02DA-474C-BE2D-29BCC7CDAD4C}"/>
              </a:ext>
            </a:extLst>
          </p:cNvPr>
          <p:cNvSpPr/>
          <p:nvPr userDrawn="1"/>
        </p:nvSpPr>
        <p:spPr>
          <a:xfrm>
            <a:off x="380639" y="355712"/>
            <a:ext cx="8761615" cy="9576262"/>
          </a:xfrm>
          <a:prstGeom prst="rect">
            <a:avLst/>
          </a:prstGeom>
          <a:solidFill>
            <a:schemeClr val="tx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In Master Slide,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send this to back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then replace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placeholder </a:t>
            </a:r>
            <a:br>
              <a:rPr lang="en-AU" dirty="0">
                <a:latin typeface="Century Gothic" panose="020B0502020202020204" pitchFamily="34" charset="0"/>
              </a:rPr>
            </a:br>
            <a:r>
              <a:rPr lang="en-AU" dirty="0">
                <a:latin typeface="Century Gothic" panose="020B0502020202020204" pitchFamily="34" charset="0"/>
              </a:rPr>
              <a:t>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F83104-6345-AA42-B3AE-FE9C2B01EE5A}"/>
              </a:ext>
            </a:extLst>
          </p:cNvPr>
          <p:cNvSpPr/>
          <p:nvPr userDrawn="1"/>
        </p:nvSpPr>
        <p:spPr>
          <a:xfrm>
            <a:off x="9539288" y="0"/>
            <a:ext cx="8748712" cy="102885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A98E00-280C-4197-A4EA-C0624DB7DFD0}"/>
              </a:ext>
            </a:extLst>
          </p:cNvPr>
          <p:cNvGrpSpPr/>
          <p:nvPr userDrawn="1"/>
        </p:nvGrpSpPr>
        <p:grpSpPr>
          <a:xfrm>
            <a:off x="6740529" y="-1494229"/>
            <a:ext cx="13977569" cy="12567600"/>
            <a:chOff x="6740529" y="-1494229"/>
            <a:chExt cx="13977569" cy="125676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8D534C-7360-42AA-BBC9-F9ACAA9013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10000"/>
            </a:blip>
            <a:srcRect r="50095"/>
            <a:stretch/>
          </p:blipFill>
          <p:spPr>
            <a:xfrm>
              <a:off x="6740529" y="-1494229"/>
              <a:ext cx="6975471" cy="12567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994B58-1BC1-4E9B-B1DA-51BEAE0E08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alphaModFix amt="5000"/>
            </a:blip>
            <a:srcRect l="49905"/>
            <a:stretch/>
          </p:blipFill>
          <p:spPr>
            <a:xfrm>
              <a:off x="13716000" y="-1494229"/>
              <a:ext cx="7002098" cy="125676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F757411-289D-7241-A836-327CAD3D6270}"/>
              </a:ext>
            </a:extLst>
          </p:cNvPr>
          <p:cNvSpPr/>
          <p:nvPr userDrawn="1"/>
        </p:nvSpPr>
        <p:spPr>
          <a:xfrm>
            <a:off x="6048374" y="2074466"/>
            <a:ext cx="12239625" cy="613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0DF82E-AE3D-BD43-8A31-AE0D138B66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18621" y="2276432"/>
            <a:ext cx="3220665" cy="15501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6ACAFFB-617A-4D46-A6E6-5AE15048CD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621" y="4419080"/>
            <a:ext cx="9852712" cy="625193"/>
          </a:xfrm>
        </p:spPr>
        <p:txBody>
          <a:bodyPr vert="horz" wrap="square" lIns="91440" tIns="45720" rIns="91440" bIns="45720" rtlCol="0" anchor="t" anchorCtr="0">
            <a:noAutofit/>
          </a:bodyPr>
          <a:lstStyle>
            <a:lvl1pPr algn="l"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CONFERENCE PAPER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277D881-8FD5-5F47-9690-41F47F2B5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621" y="7399770"/>
            <a:ext cx="11579914" cy="814352"/>
          </a:xfr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>
              <a:lnSpc>
                <a:spcPct val="100000"/>
              </a:lnSpc>
              <a:buNone/>
              <a:defRPr lang="en-US" sz="3200" dirty="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ASCP2021 – 6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Concrete Pavements Conference August 2021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082A30-FC37-6D40-968C-555284C11B1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951504" y="6682518"/>
            <a:ext cx="0" cy="1028700"/>
          </a:xfrm>
          <a:prstGeom prst="line">
            <a:avLst/>
          </a:prstGeom>
          <a:ln w="63500">
            <a:solidFill>
              <a:schemeClr val="tx2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6E1DEB7-C082-4A1C-8938-236D5A639018}"/>
              </a:ext>
            </a:extLst>
          </p:cNvPr>
          <p:cNvSpPr txBox="1">
            <a:spLocks/>
          </p:cNvSpPr>
          <p:nvPr userDrawn="1"/>
        </p:nvSpPr>
        <p:spPr>
          <a:xfrm>
            <a:off x="6318621" y="5215096"/>
            <a:ext cx="11135366" cy="4622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50" baseline="0">
                <a:solidFill>
                  <a:schemeClr val="bg1"/>
                </a:solidFill>
                <a:latin typeface="Sofia Pro Black" pitchFamily="2" charset="77"/>
                <a:ea typeface="+mj-ea"/>
                <a:cs typeface="+mj-cs"/>
              </a:defRPr>
            </a:lvl1pPr>
          </a:lstStyle>
          <a:p>
            <a:r>
              <a:rPr lang="en-US" sz="2000" b="0" cap="none" spc="0" dirty="0">
                <a:latin typeface="Century Gothic" panose="020B0502020202020204" pitchFamily="34" charset="0"/>
              </a:rPr>
              <a:t>Author  (Organisation) and Author (Organisation)</a:t>
            </a:r>
          </a:p>
        </p:txBody>
      </p:sp>
    </p:spTree>
    <p:extLst>
      <p:ext uri="{BB962C8B-B14F-4D97-AF65-F5344CB8AC3E}">
        <p14:creationId xmlns:p14="http://schemas.microsoft.com/office/powerpoint/2010/main" val="331619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BC8ED6-7FF7-6C48-95BD-910AF24B9C47}"/>
              </a:ext>
            </a:extLst>
          </p:cNvPr>
          <p:cNvSpPr/>
          <p:nvPr userDrawn="1"/>
        </p:nvSpPr>
        <p:spPr>
          <a:xfrm>
            <a:off x="0" y="8853488"/>
            <a:ext cx="18288000" cy="14351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8E7660-2B09-1145-B05E-9E9D7C247C95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14760" y="9212519"/>
            <a:ext cx="12900422" cy="69188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6th Concrete Pavements Conference August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612" y="513141"/>
            <a:ext cx="15108238" cy="1374017"/>
          </a:xfrm>
        </p:spPr>
        <p:txBody>
          <a:bodyPr wrap="none">
            <a:no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2" y="2876550"/>
            <a:ext cx="14866936" cy="5616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page</a:t>
            </a:r>
          </a:p>
          <a:p>
            <a:r>
              <a:rPr lang="en-US" dirty="0"/>
              <a:t>0</a:t>
            </a:r>
            <a:fld id="{E5E462AC-45DF-D146-A601-25362D1603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E3A4C-0875-254E-9ED6-B01B8FB09E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09876" y="9112506"/>
            <a:ext cx="1708913" cy="8204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B7A71D-8C24-6540-9DC5-AC6EE01AD17C}"/>
              </a:ext>
            </a:extLst>
          </p:cNvPr>
          <p:cNvSpPr/>
          <p:nvPr userDrawn="1"/>
        </p:nvSpPr>
        <p:spPr>
          <a:xfrm>
            <a:off x="615142" y="0"/>
            <a:ext cx="498763" cy="10288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66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2582" y="5144294"/>
            <a:ext cx="4690918" cy="1655817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Sofia Pro Light" pitchFamily="2" charset="77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HEADER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2582" y="1213669"/>
            <a:ext cx="6151418" cy="3355332"/>
          </a:xfrm>
        </p:spPr>
        <p:txBody>
          <a:bodyPr anchor="b">
            <a:normAutofit/>
          </a:bodyPr>
          <a:lstStyle>
            <a:lvl1pPr>
              <a:defRPr sz="6000" b="1" i="0" cap="all" baseline="0">
                <a:solidFill>
                  <a:schemeClr val="tx1"/>
                </a:solidFill>
                <a:latin typeface="Sofia Pro Black" pitchFamily="2" charset="77"/>
              </a:defRPr>
            </a:lvl1pPr>
          </a:lstStyle>
          <a:p>
            <a:r>
              <a:rPr lang="en-US" dirty="0"/>
              <a:t>CLICK TO EDIT SECTION HEADER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E5E462AC-45DF-D146-A601-25362D160302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6C1F09-A5B0-6649-A1A2-9C625DE69B25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A171FF1-969F-A344-97A4-FF9FD43F7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3444" y="0"/>
            <a:ext cx="10224556" cy="10303528"/>
          </a:xfrm>
          <a:custGeom>
            <a:avLst/>
            <a:gdLst>
              <a:gd name="connsiteX0" fmla="*/ 0 w 11123612"/>
              <a:gd name="connsiteY0" fmla="*/ 0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0 w 11123612"/>
              <a:gd name="connsiteY4" fmla="*/ 0 h 10315576"/>
              <a:gd name="connsiteX0" fmla="*/ 5775158 w 11123612"/>
              <a:gd name="connsiteY0" fmla="*/ 0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5775158 w 11123612"/>
              <a:gd name="connsiteY4" fmla="*/ 0 h 10315576"/>
              <a:gd name="connsiteX0" fmla="*/ 4604084 w 11123612"/>
              <a:gd name="connsiteY0" fmla="*/ 16042 h 10315576"/>
              <a:gd name="connsiteX1" fmla="*/ 11123612 w 11123612"/>
              <a:gd name="connsiteY1" fmla="*/ 0 h 10315576"/>
              <a:gd name="connsiteX2" fmla="*/ 11123612 w 11123612"/>
              <a:gd name="connsiteY2" fmla="*/ 10315576 h 10315576"/>
              <a:gd name="connsiteX3" fmla="*/ 0 w 11123612"/>
              <a:gd name="connsiteY3" fmla="*/ 10315576 h 10315576"/>
              <a:gd name="connsiteX4" fmla="*/ 4604084 w 11123612"/>
              <a:gd name="connsiteY4" fmla="*/ 16042 h 10315576"/>
              <a:gd name="connsiteX0" fmla="*/ 5727031 w 12246559"/>
              <a:gd name="connsiteY0" fmla="*/ 16042 h 10331618"/>
              <a:gd name="connsiteX1" fmla="*/ 12246559 w 12246559"/>
              <a:gd name="connsiteY1" fmla="*/ 0 h 10331618"/>
              <a:gd name="connsiteX2" fmla="*/ 12246559 w 12246559"/>
              <a:gd name="connsiteY2" fmla="*/ 10315576 h 10331618"/>
              <a:gd name="connsiteX3" fmla="*/ 0 w 12246559"/>
              <a:gd name="connsiteY3" fmla="*/ 10331618 h 10331618"/>
              <a:gd name="connsiteX4" fmla="*/ 5727031 w 12246559"/>
              <a:gd name="connsiteY4" fmla="*/ 16042 h 10331618"/>
              <a:gd name="connsiteX0" fmla="*/ 4564658 w 11084186"/>
              <a:gd name="connsiteY0" fmla="*/ 16042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4564658 w 11084186"/>
              <a:gd name="connsiteY4" fmla="*/ 16042 h 10347116"/>
              <a:gd name="connsiteX0" fmla="*/ 5727030 w 11084186"/>
              <a:gd name="connsiteY0" fmla="*/ 544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5727030 w 11084186"/>
              <a:gd name="connsiteY4" fmla="*/ 544 h 10347116"/>
              <a:gd name="connsiteX0" fmla="*/ 5735739 w 11084186"/>
              <a:gd name="connsiteY0" fmla="*/ 0 h 10372698"/>
              <a:gd name="connsiteX1" fmla="*/ 11084186 w 11084186"/>
              <a:gd name="connsiteY1" fmla="*/ 25582 h 10372698"/>
              <a:gd name="connsiteX2" fmla="*/ 11084186 w 11084186"/>
              <a:gd name="connsiteY2" fmla="*/ 10341158 h 10372698"/>
              <a:gd name="connsiteX3" fmla="*/ 0 w 11084186"/>
              <a:gd name="connsiteY3" fmla="*/ 10372698 h 10372698"/>
              <a:gd name="connsiteX4" fmla="*/ 5735739 w 11084186"/>
              <a:gd name="connsiteY4" fmla="*/ 0 h 10372698"/>
              <a:gd name="connsiteX0" fmla="*/ 5721301 w 11084186"/>
              <a:gd name="connsiteY0" fmla="*/ 17732 h 10347116"/>
              <a:gd name="connsiteX1" fmla="*/ 11084186 w 11084186"/>
              <a:gd name="connsiteY1" fmla="*/ 0 h 10347116"/>
              <a:gd name="connsiteX2" fmla="*/ 11084186 w 11084186"/>
              <a:gd name="connsiteY2" fmla="*/ 10315576 h 10347116"/>
              <a:gd name="connsiteX3" fmla="*/ 0 w 11084186"/>
              <a:gd name="connsiteY3" fmla="*/ 10347116 h 10347116"/>
              <a:gd name="connsiteX4" fmla="*/ 5721301 w 11084186"/>
              <a:gd name="connsiteY4" fmla="*/ 17732 h 10347116"/>
              <a:gd name="connsiteX0" fmla="*/ 5721301 w 11084186"/>
              <a:gd name="connsiteY0" fmla="*/ 0 h 10329384"/>
              <a:gd name="connsiteX1" fmla="*/ 10843554 w 11084186"/>
              <a:gd name="connsiteY1" fmla="*/ 136272 h 10329384"/>
              <a:gd name="connsiteX2" fmla="*/ 11084186 w 11084186"/>
              <a:gd name="connsiteY2" fmla="*/ 10297844 h 10329384"/>
              <a:gd name="connsiteX3" fmla="*/ 0 w 11084186"/>
              <a:gd name="connsiteY3" fmla="*/ 10329384 h 10329384"/>
              <a:gd name="connsiteX4" fmla="*/ 5721301 w 11084186"/>
              <a:gd name="connsiteY4" fmla="*/ 0 h 10329384"/>
              <a:gd name="connsiteX0" fmla="*/ 5721301 w 11084186"/>
              <a:gd name="connsiteY0" fmla="*/ 0 h 10329384"/>
              <a:gd name="connsiteX1" fmla="*/ 11084186 w 11084186"/>
              <a:gd name="connsiteY1" fmla="*/ 6331 h 10329384"/>
              <a:gd name="connsiteX2" fmla="*/ 11084186 w 11084186"/>
              <a:gd name="connsiteY2" fmla="*/ 10297844 h 10329384"/>
              <a:gd name="connsiteX3" fmla="*/ 0 w 11084186"/>
              <a:gd name="connsiteY3" fmla="*/ 10329384 h 10329384"/>
              <a:gd name="connsiteX4" fmla="*/ 5721301 w 11084186"/>
              <a:gd name="connsiteY4" fmla="*/ 0 h 10329384"/>
              <a:gd name="connsiteX0" fmla="*/ 4551110 w 11084186"/>
              <a:gd name="connsiteY0" fmla="*/ 3191 h 10323053"/>
              <a:gd name="connsiteX1" fmla="*/ 11084186 w 11084186"/>
              <a:gd name="connsiteY1" fmla="*/ 0 h 10323053"/>
              <a:gd name="connsiteX2" fmla="*/ 11084186 w 11084186"/>
              <a:gd name="connsiteY2" fmla="*/ 10291513 h 10323053"/>
              <a:gd name="connsiteX3" fmla="*/ 0 w 11084186"/>
              <a:gd name="connsiteY3" fmla="*/ 10323053 h 10323053"/>
              <a:gd name="connsiteX4" fmla="*/ 4551110 w 11084186"/>
              <a:gd name="connsiteY4" fmla="*/ 3191 h 10323053"/>
              <a:gd name="connsiteX0" fmla="*/ 5740407 w 12273483"/>
              <a:gd name="connsiteY0" fmla="*/ 3191 h 10294486"/>
              <a:gd name="connsiteX1" fmla="*/ 12273483 w 12273483"/>
              <a:gd name="connsiteY1" fmla="*/ 0 h 10294486"/>
              <a:gd name="connsiteX2" fmla="*/ 12273483 w 12273483"/>
              <a:gd name="connsiteY2" fmla="*/ 10291513 h 10294486"/>
              <a:gd name="connsiteX3" fmla="*/ 0 w 12273483"/>
              <a:gd name="connsiteY3" fmla="*/ 10294486 h 10294486"/>
              <a:gd name="connsiteX4" fmla="*/ 5740407 w 12273483"/>
              <a:gd name="connsiteY4" fmla="*/ 3191 h 10294486"/>
              <a:gd name="connsiteX0" fmla="*/ 4186394 w 12273483"/>
              <a:gd name="connsiteY0" fmla="*/ 0 h 10295799"/>
              <a:gd name="connsiteX1" fmla="*/ 12273483 w 12273483"/>
              <a:gd name="connsiteY1" fmla="*/ 1313 h 10295799"/>
              <a:gd name="connsiteX2" fmla="*/ 12273483 w 12273483"/>
              <a:gd name="connsiteY2" fmla="*/ 10292826 h 10295799"/>
              <a:gd name="connsiteX3" fmla="*/ 0 w 12273483"/>
              <a:gd name="connsiteY3" fmla="*/ 10295799 h 10295799"/>
              <a:gd name="connsiteX4" fmla="*/ 4186394 w 12273483"/>
              <a:gd name="connsiteY4" fmla="*/ 0 h 10295799"/>
              <a:gd name="connsiteX0" fmla="*/ 2167080 w 10254169"/>
              <a:gd name="connsiteY0" fmla="*/ 0 h 10304805"/>
              <a:gd name="connsiteX1" fmla="*/ 10254169 w 10254169"/>
              <a:gd name="connsiteY1" fmla="*/ 1313 h 10304805"/>
              <a:gd name="connsiteX2" fmla="*/ 10254169 w 10254169"/>
              <a:gd name="connsiteY2" fmla="*/ 10292826 h 10304805"/>
              <a:gd name="connsiteX3" fmla="*/ 0 w 10254169"/>
              <a:gd name="connsiteY3" fmla="*/ 10304805 h 10304805"/>
              <a:gd name="connsiteX4" fmla="*/ 2167080 w 10254169"/>
              <a:gd name="connsiteY4" fmla="*/ 0 h 1030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4169" h="10304805">
                <a:moveTo>
                  <a:pt x="2167080" y="0"/>
                </a:moveTo>
                <a:lnTo>
                  <a:pt x="10254169" y="1313"/>
                </a:lnTo>
                <a:lnTo>
                  <a:pt x="10254169" y="10292826"/>
                </a:lnTo>
                <a:lnTo>
                  <a:pt x="0" y="10304805"/>
                </a:lnTo>
                <a:lnTo>
                  <a:pt x="2167080" y="0"/>
                </a:lnTo>
                <a:close/>
              </a:path>
            </a:pathLst>
          </a:custGeom>
          <a:pattFill prst="pct80">
            <a:fgClr>
              <a:schemeClr val="bg2"/>
            </a:fgClr>
            <a:bgClr>
              <a:schemeClr val="tx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0F6EF1C-B148-8145-A347-A879FA3A9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903413"/>
            <a:ext cx="2344738" cy="2732087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0" b="1" i="0">
                <a:solidFill>
                  <a:schemeClr val="accent1"/>
                </a:solidFill>
                <a:latin typeface="Sofia Pro Black" pitchFamily="2" charset="77"/>
              </a:defRPr>
            </a:lvl1pPr>
          </a:lstStyle>
          <a:p>
            <a:pPr lvl="0"/>
            <a:r>
              <a:rPr lang="en-US" b="1" i="0" dirty="0">
                <a:latin typeface="Sofia Pro Black" pitchFamily="2" charset="77"/>
              </a:rPr>
              <a:t>0#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599639-7457-7D4D-8BB7-C16EDDCBA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62720" y="9112506"/>
            <a:ext cx="1708915" cy="820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721F9B-A173-8F4C-A0DC-96C87F6C27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64869" y="9109454"/>
            <a:ext cx="1704617" cy="8204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8564E8-675A-024B-82DE-B9EE7CC45D4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632200" y="4368800"/>
            <a:ext cx="0" cy="10287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5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141">
          <p15:clr>
            <a:srgbClr val="FBAE40"/>
          </p15:clr>
        </p15:guide>
        <p15:guide id="2" pos="4558">
          <p15:clr>
            <a:srgbClr val="FBAE40"/>
          </p15:clr>
        </p15:guide>
        <p15:guide id="3" pos="5760">
          <p15:clr>
            <a:srgbClr val="FBAE40"/>
          </p15:clr>
        </p15:guide>
        <p15:guide id="4" pos="6440">
          <p15:clr>
            <a:srgbClr val="FBAE40"/>
          </p15:clr>
        </p15:guide>
        <p15:guide id="5" pos="5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EEA42B-7B85-D544-9535-98524F4F50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5633624" y="-1496333"/>
            <a:ext cx="13977570" cy="12567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8562" y="513141"/>
            <a:ext cx="16209288" cy="13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324" y="2876549"/>
            <a:ext cx="15107518" cy="5615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7611" y="9212519"/>
            <a:ext cx="13977571" cy="691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2800" b="1" i="0" spc="-100" baseline="0" dirty="0">
                <a:latin typeface="Century Gothic" panose="020B0502020202020204" pitchFamily="34" charset="0"/>
              </a:defRPr>
            </a:lvl1pPr>
          </a:lstStyle>
          <a:p>
            <a:endParaRPr lang="en-US" sz="2800" b="1" i="0" spc="-100" baseline="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30699" y="9212519"/>
            <a:ext cx="1102317" cy="691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lnSpc>
                <a:spcPts val="3060"/>
              </a:lnSpc>
              <a:defRPr sz="2800" b="1" i="0" spc="-100" baseline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E5E462AC-45DF-D146-A601-25362D160302}" type="slidenum">
              <a:rPr lang="en-US" smtClean="0"/>
              <a:pPr algn="l"/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19F48-F21B-BE4E-A291-96FEC3CFD9F3}"/>
              </a:ext>
            </a:extLst>
          </p:cNvPr>
          <p:cNvCxnSpPr/>
          <p:nvPr userDrawn="1"/>
        </p:nvCxnSpPr>
        <p:spPr>
          <a:xfrm>
            <a:off x="16846548" y="9186985"/>
            <a:ext cx="0" cy="74295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4" r:id="rId2"/>
    <p:sldLayoutId id="2147483667" r:id="rId3"/>
    <p:sldLayoutId id="2147483694" r:id="rId4"/>
    <p:sldLayoutId id="2147483704" r:id="rId5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 cap="all" spc="-15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SzPct val="60000"/>
        <a:buFontTx/>
        <a:buBlip>
          <a:blip r:embed="rId8"/>
        </a:buBlip>
        <a:defRPr sz="32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8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4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0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SzPct val="60000"/>
        <a:buFontTx/>
        <a:buBlip>
          <a:blip r:embed="rId8"/>
        </a:buBlip>
        <a:defRPr sz="2400" b="0" i="0" kern="1200" spc="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9" userDrawn="1">
          <p15:clr>
            <a:srgbClr val="F26B43"/>
          </p15:clr>
        </p15:guide>
        <p15:guide id="2" orient="horz" pos="315" userDrawn="1">
          <p15:clr>
            <a:srgbClr val="F26B43"/>
          </p15:clr>
        </p15:guide>
        <p15:guide id="3" orient="horz" pos="5781" userDrawn="1">
          <p15:clr>
            <a:srgbClr val="F26B43"/>
          </p15:clr>
        </p15:guide>
        <p15:guide id="4" orient="horz" pos="6257" userDrawn="1">
          <p15:clr>
            <a:srgbClr val="F26B43"/>
          </p15:clr>
        </p15:guide>
        <p15:guide id="5" pos="544" userDrawn="1">
          <p15:clr>
            <a:srgbClr val="F26B43"/>
          </p15:clr>
        </p15:guide>
        <p15:guide id="7" orient="horz" pos="5350" userDrawn="1">
          <p15:clr>
            <a:srgbClr val="F26B43"/>
          </p15:clr>
        </p15:guide>
        <p15:guide id="8" pos="929" userDrawn="1">
          <p15:clr>
            <a:srgbClr val="F26B43"/>
          </p15:clr>
        </p15:guide>
        <p15:guide id="9" pos="1247" userDrawn="1">
          <p15:clr>
            <a:srgbClr val="F26B43"/>
          </p15:clr>
        </p15:guide>
        <p15:guide id="10" pos="3810" userDrawn="1">
          <p15:clr>
            <a:srgbClr val="F26B43"/>
          </p15:clr>
        </p15:guide>
        <p15:guide id="11" pos="7416" userDrawn="1">
          <p15:clr>
            <a:srgbClr val="F26B43"/>
          </p15:clr>
        </p15:guide>
        <p15:guide id="12" orient="horz" pos="18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E3E8-5DB0-2B45-9A9B-32BA483E9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621" y="4419080"/>
            <a:ext cx="9852712" cy="625193"/>
          </a:xfrm>
        </p:spPr>
        <p:txBody>
          <a:bodyPr anchor="t" anchorCtr="0"/>
          <a:lstStyle/>
          <a:p>
            <a:r>
              <a:rPr lang="en-US" dirty="0"/>
              <a:t>PAPER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FBB09-AA09-CC4E-A1F7-FB480CF94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621" y="7399770"/>
            <a:ext cx="11579914" cy="8143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ASCP2023 – 8</a:t>
            </a:r>
            <a:r>
              <a:rPr lang="en-US" baseline="30000" dirty="0"/>
              <a:t>th</a:t>
            </a:r>
            <a:r>
              <a:rPr lang="en-US" dirty="0"/>
              <a:t> Concrete Pavements Conference October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7F3C5C-7EDA-4424-A2D0-377AB488AA07}"/>
              </a:ext>
            </a:extLst>
          </p:cNvPr>
          <p:cNvSpPr txBox="1">
            <a:spLocks/>
          </p:cNvSpPr>
          <p:nvPr/>
        </p:nvSpPr>
        <p:spPr>
          <a:xfrm>
            <a:off x="6318621" y="5215096"/>
            <a:ext cx="11135366" cy="46222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150" baseline="0">
                <a:solidFill>
                  <a:schemeClr val="bg1"/>
                </a:solidFill>
                <a:latin typeface="Sofia Pro Black" pitchFamily="2" charset="77"/>
                <a:ea typeface="+mj-ea"/>
                <a:cs typeface="+mj-cs"/>
              </a:defRPr>
            </a:lvl1pPr>
          </a:lstStyle>
          <a:p>
            <a:r>
              <a:rPr lang="en-US" sz="2000" b="0" cap="none" spc="0" dirty="0">
                <a:latin typeface="Century Gothic" panose="020B0502020202020204" pitchFamily="34" charset="0"/>
              </a:rPr>
              <a:t>Author  (Organisation) and Author (Organisation)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E1ED25D-31A4-2373-B0ED-F5B3E37616CD}"/>
              </a:ext>
            </a:extLst>
          </p:cNvPr>
          <p:cNvSpPr txBox="1">
            <a:spLocks/>
          </p:cNvSpPr>
          <p:nvPr/>
        </p:nvSpPr>
        <p:spPr>
          <a:xfrm>
            <a:off x="15224849" y="2289453"/>
            <a:ext cx="3450609" cy="81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100000"/>
              </a:lnSpc>
              <a:spcBef>
                <a:spcPts val="1500"/>
              </a:spcBef>
              <a:buSzPct val="60000"/>
              <a:buFontTx/>
              <a:buNone/>
              <a:defRPr lang="en-US" sz="3200" b="0" i="0" kern="1200" spc="0" baseline="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30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7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4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SzPct val="60000"/>
              <a:buFontTx/>
              <a:buNone/>
              <a:defRPr sz="2400" b="0" i="0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21161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94639D-2E7C-462F-B3B4-3C87FE50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dirty="0">
                <a:latin typeface="Century Gothic" panose="020B0502020202020204" pitchFamily="34" charset="0"/>
              </a:rPr>
              <a:t>th Concrete Pavements Conference October 2025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F93A4-A46E-48CF-85E5-7FB73BE9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OF SLIDE GOES HERE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81AAD-1067-44E0-B8B5-98FDE73A0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Lorem Ipsum is simply dummy text of the printing and typesetting industry. Lorem Ipsum has been the industry's standard dummy text ever since the 1500s</a:t>
            </a:r>
            <a:endParaRPr lang="en-AU" dirty="0"/>
          </a:p>
          <a:p>
            <a:r>
              <a:rPr lang="en-AU" dirty="0"/>
              <a:t>Text</a:t>
            </a:r>
          </a:p>
          <a:p>
            <a:pPr lvl="1"/>
            <a:r>
              <a:rPr lang="en-AU" dirty="0"/>
              <a:t>Text </a:t>
            </a:r>
          </a:p>
          <a:p>
            <a:pPr lvl="1"/>
            <a:r>
              <a:rPr lang="en-AU" dirty="0"/>
              <a:t>Text</a:t>
            </a:r>
          </a:p>
          <a:p>
            <a:pPr lvl="2"/>
            <a:r>
              <a:rPr lang="en-AU" dirty="0"/>
              <a:t>Text</a:t>
            </a:r>
          </a:p>
          <a:p>
            <a:pPr lvl="2"/>
            <a:r>
              <a:rPr lang="en-AU" dirty="0"/>
              <a:t>Text	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3C96A-D431-41CC-8584-A5D9D0DF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page</a:t>
            </a:r>
          </a:p>
          <a:p>
            <a:r>
              <a:rPr lang="en-US"/>
              <a:t>0</a:t>
            </a:r>
            <a:fld id="{E5E462AC-45DF-D146-A601-25362D1603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47C2E-C01F-F443-8361-25984658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ENCOURAGED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DD094-DE3E-D845-A6C5-87F7DF26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E2D5-186A-FF49-9C80-0351A09F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E5E462AC-45DF-D146-A601-25362D160302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9" name="Picture Placeholder 8" descr="A picture containing building material&#10;&#10;Description automatically generated">
            <a:extLst>
              <a:ext uri="{FF2B5EF4-FFF2-40B4-BE49-F238E27FC236}">
                <a16:creationId xmlns:a16="http://schemas.microsoft.com/office/drawing/2014/main" id="{9210A3CA-AC39-4442-B4DF-E7EAAC0A56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783" r="12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673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P NEWEST">
      <a:dk1>
        <a:srgbClr val="303436"/>
      </a:dk1>
      <a:lt1>
        <a:srgbClr val="FFFFFF"/>
      </a:lt1>
      <a:dk2>
        <a:srgbClr val="788386"/>
      </a:dk2>
      <a:lt2>
        <a:srgbClr val="F2F2F5"/>
      </a:lt2>
      <a:accent1>
        <a:srgbClr val="F37320"/>
      </a:accent1>
      <a:accent2>
        <a:srgbClr val="788386"/>
      </a:accent2>
      <a:accent3>
        <a:srgbClr val="F37320"/>
      </a:accent3>
      <a:accent4>
        <a:srgbClr val="FFFFFF"/>
      </a:accent4>
      <a:accent5>
        <a:srgbClr val="F37320"/>
      </a:accent5>
      <a:accent6>
        <a:srgbClr val="343433"/>
      </a:accent6>
      <a:hlink>
        <a:srgbClr val="788386"/>
      </a:hlink>
      <a:folHlink>
        <a:srgbClr val="F3732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Presentation.pptx" id="{3D1E59D5-05AB-4E4A-A678-927BC235EB0D}" vid="{829CDDE7-F706-4995-AA4B-8DE29B5F07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73</Words>
  <Application>Microsoft Macintosh PowerPoint</Application>
  <PresentationFormat>Custom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Calibri</vt:lpstr>
      <vt:lpstr>Sofia Pro Black</vt:lpstr>
      <vt:lpstr>Sofia Pro Light</vt:lpstr>
      <vt:lpstr>Office Theme</vt:lpstr>
      <vt:lpstr>PAPER TITLE GOES HERE</vt:lpstr>
      <vt:lpstr>TITLE OF SLIDE GOES HERE</vt:lpstr>
      <vt:lpstr>FINISH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 GOES HERE</dc:title>
  <dc:creator>ASCP Training</dc:creator>
  <cp:lastModifiedBy>ASCP</cp:lastModifiedBy>
  <cp:revision>2</cp:revision>
  <dcterms:created xsi:type="dcterms:W3CDTF">2023-01-16T05:21:52Z</dcterms:created>
  <dcterms:modified xsi:type="dcterms:W3CDTF">2024-12-03T23:00:54Z</dcterms:modified>
</cp:coreProperties>
</file>